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1"/>
    <p:restoredTop sz="94635"/>
  </p:normalViewPr>
  <p:slideViewPr>
    <p:cSldViewPr snapToGrid="0" snapToObjects="1">
      <p:cViewPr varScale="1">
        <p:scale>
          <a:sx n="62" d="100"/>
          <a:sy n="62" d="100"/>
        </p:scale>
        <p:origin x="208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994FB-730B-E843-A9DE-5F033D3CE695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A66C7-0ECF-FA46-9ED3-B4693EC0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9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DD3B-3596-6D4D-BB3C-2EB6343A2EB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E727-32DF-C340-9D45-820941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DD3B-3596-6D4D-BB3C-2EB6343A2EB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E727-32DF-C340-9D45-820941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1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DD3B-3596-6D4D-BB3C-2EB6343A2EB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E727-32DF-C340-9D45-820941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2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DD3B-3596-6D4D-BB3C-2EB6343A2EB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E727-32DF-C340-9D45-820941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3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DD3B-3596-6D4D-BB3C-2EB6343A2EB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E727-32DF-C340-9D45-820941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0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DD3B-3596-6D4D-BB3C-2EB6343A2EB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E727-32DF-C340-9D45-820941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2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DD3B-3596-6D4D-BB3C-2EB6343A2EB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E727-32DF-C340-9D45-820941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DD3B-3596-6D4D-BB3C-2EB6343A2EB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E727-32DF-C340-9D45-820941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2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DD3B-3596-6D4D-BB3C-2EB6343A2EB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E727-32DF-C340-9D45-820941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5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DD3B-3596-6D4D-BB3C-2EB6343A2EB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E727-32DF-C340-9D45-820941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4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DD3B-3596-6D4D-BB3C-2EB6343A2EB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E727-32DF-C340-9D45-820941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CDD3B-3596-6D4D-BB3C-2EB6343A2EB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E727-32DF-C340-9D45-820941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9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chers Who Teach Various Subjects Flat Stock Vector (Royalty Free)  138445519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0"/>
          <a:stretch/>
        </p:blipFill>
        <p:spPr bwMode="auto">
          <a:xfrm>
            <a:off x="2036616" y="589733"/>
            <a:ext cx="7651173" cy="585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58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r Work — Beyond Arma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7" y="947391"/>
            <a:ext cx="10338955" cy="49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1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of the 10 Richest People in the World Are Self-Made En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5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 Chinese the World&amp;#39;s Hardest Languag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7" y="187036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08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ung Indian Afraid Terrified Woman Hiding Behind Hands. Stock Photo -  Image of demons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54" y="457200"/>
            <a:ext cx="8769927" cy="584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15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aditional Chinese Food. Photo Collage With Chinese Cuisine Stock Photo,  Picture 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26" y="228600"/>
            <a:ext cx="6272645" cy="627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9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lorful sweets and different colored candies. photo by Nataliia_Py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183091" cy="679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87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inese Zodiac Signs 12 Animals Royalty Free Cliparts, Vectors, And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18" y="476063"/>
            <a:ext cx="8122227" cy="60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24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2022-01-12T15:19:37Z</dcterms:created>
  <dcterms:modified xsi:type="dcterms:W3CDTF">2022-01-12T15:30:56Z</dcterms:modified>
</cp:coreProperties>
</file>